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42128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19879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0884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7655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0684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55864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2287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09819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9215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1165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39241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718E3-A829-4AD2-95AE-A1319F96F430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60E52-FE1D-4CF0-96C2-DA748C54A5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2104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Occupational Health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352528" cy="1752600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1026" name="Picture 2" descr="\\nznpvfsce250\Carolyn.McAree$\Cached\My Documents\Taranaki Occ health group\NZOHN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61047"/>
            <a:ext cx="5043487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301208"/>
            <a:ext cx="38004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572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Health Hazards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NZ" dirty="0"/>
          </a:p>
          <a:p>
            <a:r>
              <a:rPr lang="en-NZ" b="1" dirty="0"/>
              <a:t>Noise; NIHL </a:t>
            </a:r>
            <a:r>
              <a:rPr lang="en-NZ" dirty="0"/>
              <a:t>	</a:t>
            </a:r>
          </a:p>
          <a:p>
            <a:r>
              <a:rPr lang="en-NZ" dirty="0"/>
              <a:t>chemicals/fumes - Neurotoxicity 	</a:t>
            </a:r>
          </a:p>
          <a:p>
            <a:r>
              <a:rPr lang="en-NZ" dirty="0"/>
              <a:t>respiratory hazards - occupational Asthma 	</a:t>
            </a:r>
          </a:p>
          <a:p>
            <a:r>
              <a:rPr lang="en-NZ" dirty="0"/>
              <a:t>moving loads (manual handling) - musculoskeletal disorders 	</a:t>
            </a:r>
          </a:p>
          <a:p>
            <a:r>
              <a:rPr lang="en-NZ" dirty="0"/>
              <a:t>prolonged sitting at computers/static work - (DPI) 	</a:t>
            </a:r>
          </a:p>
          <a:p>
            <a:r>
              <a:rPr lang="en-NZ" dirty="0"/>
              <a:t>new chemical preparations – solvent neurotoxicity; organ disorders; Occupational cancers 	</a:t>
            </a:r>
          </a:p>
          <a:p>
            <a:r>
              <a:rPr lang="en-NZ" dirty="0"/>
              <a:t>Stress – mental health - depression 	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01986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Health Monitoring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NZ" dirty="0"/>
          </a:p>
          <a:p>
            <a:r>
              <a:rPr lang="en-NZ" b="1" dirty="0"/>
              <a:t>What are the hazards? </a:t>
            </a:r>
            <a:r>
              <a:rPr lang="en-NZ" dirty="0"/>
              <a:t>	</a:t>
            </a:r>
          </a:p>
          <a:p>
            <a:endParaRPr lang="en-NZ" dirty="0"/>
          </a:p>
          <a:p>
            <a:r>
              <a:rPr lang="en-NZ" dirty="0" smtClean="0"/>
              <a:t> </a:t>
            </a:r>
            <a:r>
              <a:rPr lang="en-NZ" dirty="0"/>
              <a:t>What are the requirements by law or regulation or standards </a:t>
            </a:r>
          </a:p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 </a:t>
            </a:r>
            <a:r>
              <a:rPr lang="en-NZ" dirty="0"/>
              <a:t>What do we know about the monitoring the hazard?? </a:t>
            </a:r>
          </a:p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Is </a:t>
            </a:r>
            <a:r>
              <a:rPr lang="en-NZ" dirty="0"/>
              <a:t>there good base line health information </a:t>
            </a:r>
          </a:p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 </a:t>
            </a:r>
            <a:r>
              <a:rPr lang="en-NZ" dirty="0"/>
              <a:t>Are there changes over time </a:t>
            </a:r>
          </a:p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Accurate </a:t>
            </a:r>
            <a:r>
              <a:rPr lang="en-NZ" dirty="0"/>
              <a:t>recording of histories and symptom changes </a:t>
            </a:r>
          </a:p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 </a:t>
            </a:r>
            <a:r>
              <a:rPr lang="en-NZ" dirty="0"/>
              <a:t>Reporting to the organisation </a:t>
            </a:r>
          </a:p>
          <a:p>
            <a:pPr marL="0" indent="0">
              <a:buNone/>
            </a:pPr>
            <a:r>
              <a:rPr lang="en-NZ" dirty="0"/>
              <a:t>	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64596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we monitor health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NZ" dirty="0"/>
          </a:p>
          <a:p>
            <a:endParaRPr lang="en-NZ" dirty="0"/>
          </a:p>
          <a:p>
            <a:r>
              <a:rPr lang="en-NZ" dirty="0"/>
              <a:t>Health hazard monitoring: </a:t>
            </a:r>
          </a:p>
          <a:p>
            <a:r>
              <a:rPr lang="en-NZ" dirty="0" smtClean="0"/>
              <a:t>Hearing/audiometry </a:t>
            </a:r>
            <a:endParaRPr lang="en-NZ" dirty="0"/>
          </a:p>
          <a:p>
            <a:r>
              <a:rPr lang="en-NZ" dirty="0" smtClean="0"/>
              <a:t> </a:t>
            </a:r>
            <a:r>
              <a:rPr lang="en-NZ" dirty="0"/>
              <a:t>Spirometry </a:t>
            </a:r>
          </a:p>
          <a:p>
            <a:r>
              <a:rPr lang="en-NZ" dirty="0" smtClean="0"/>
              <a:t> </a:t>
            </a:r>
            <a:r>
              <a:rPr lang="en-NZ" dirty="0"/>
              <a:t>Vision assessment </a:t>
            </a:r>
          </a:p>
          <a:p>
            <a:r>
              <a:rPr lang="en-NZ" dirty="0" smtClean="0"/>
              <a:t> </a:t>
            </a:r>
            <a:r>
              <a:rPr lang="en-NZ" dirty="0"/>
              <a:t>Musculoskeletal review </a:t>
            </a:r>
          </a:p>
          <a:p>
            <a:r>
              <a:rPr lang="en-NZ" dirty="0" smtClean="0"/>
              <a:t>Workspace </a:t>
            </a:r>
            <a:r>
              <a:rPr lang="en-NZ" dirty="0"/>
              <a:t>assessments/task analysis </a:t>
            </a:r>
          </a:p>
          <a:p>
            <a:r>
              <a:rPr lang="en-NZ" dirty="0" smtClean="0"/>
              <a:t> </a:t>
            </a:r>
            <a:r>
              <a:rPr lang="en-NZ" dirty="0"/>
              <a:t>Return to work planning and programming </a:t>
            </a:r>
          </a:p>
          <a:p>
            <a:r>
              <a:rPr lang="en-NZ" dirty="0"/>
              <a:t>•</a:t>
            </a:r>
            <a:r>
              <a:rPr lang="en-NZ" b="1" dirty="0"/>
              <a:t>Well Health programs: </a:t>
            </a:r>
            <a:endParaRPr lang="en-NZ" dirty="0"/>
          </a:p>
          <a:p>
            <a:r>
              <a:rPr lang="en-NZ" dirty="0" smtClean="0"/>
              <a:t> </a:t>
            </a:r>
            <a:r>
              <a:rPr lang="en-NZ" dirty="0"/>
              <a:t>Height; weight; body fat %/BMI; Blood pressure; random BSL </a:t>
            </a:r>
          </a:p>
          <a:p>
            <a:r>
              <a:rPr lang="en-NZ" dirty="0" smtClean="0"/>
              <a:t> </a:t>
            </a:r>
            <a:r>
              <a:rPr lang="en-NZ" dirty="0"/>
              <a:t>T</a:t>
            </a:r>
            <a:r>
              <a:rPr lang="en-NZ" dirty="0" smtClean="0"/>
              <a:t>otal </a:t>
            </a:r>
            <a:r>
              <a:rPr lang="en-NZ" dirty="0"/>
              <a:t>cholesterol </a:t>
            </a:r>
          </a:p>
          <a:p>
            <a:r>
              <a:rPr lang="en-NZ" dirty="0" smtClean="0"/>
              <a:t> Some </a:t>
            </a:r>
            <a:r>
              <a:rPr lang="en-NZ" dirty="0"/>
              <a:t>OHNs are also Quit Coaches </a:t>
            </a:r>
          </a:p>
          <a:p>
            <a:r>
              <a:rPr lang="en-NZ" dirty="0" smtClean="0"/>
              <a:t> </a:t>
            </a:r>
            <a:r>
              <a:rPr lang="en-NZ" dirty="0"/>
              <a:t>Vaccinations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96732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Standards for health monitoring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NZ" dirty="0"/>
          </a:p>
          <a:p>
            <a:r>
              <a:rPr lang="en-NZ" dirty="0"/>
              <a:t>Career pathways </a:t>
            </a:r>
          </a:p>
          <a:p>
            <a:r>
              <a:rPr lang="en-NZ" dirty="0" smtClean="0"/>
              <a:t>Nursing </a:t>
            </a:r>
            <a:r>
              <a:rPr lang="en-NZ" dirty="0"/>
              <a:t>registration </a:t>
            </a:r>
          </a:p>
          <a:p>
            <a:endParaRPr lang="en-NZ" dirty="0"/>
          </a:p>
          <a:p>
            <a:r>
              <a:rPr lang="en-NZ" dirty="0" smtClean="0"/>
              <a:t>Our </a:t>
            </a:r>
            <a:r>
              <a:rPr lang="en-NZ" dirty="0"/>
              <a:t>equipment </a:t>
            </a:r>
          </a:p>
          <a:p>
            <a:r>
              <a:rPr lang="en-NZ" dirty="0" smtClean="0"/>
              <a:t>HASANZ </a:t>
            </a:r>
            <a:endParaRPr lang="en-NZ" dirty="0"/>
          </a:p>
          <a:p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725144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501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NZOHNA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NZ" dirty="0"/>
          </a:p>
          <a:p>
            <a:r>
              <a:rPr lang="en-NZ" b="1" dirty="0"/>
              <a:t>Our Vision: </a:t>
            </a:r>
            <a:endParaRPr lang="en-NZ" dirty="0"/>
          </a:p>
          <a:p>
            <a:r>
              <a:rPr lang="en-NZ" dirty="0"/>
              <a:t>Healthier workplaces with healthier people in </a:t>
            </a:r>
            <a:r>
              <a:rPr lang="en-NZ" dirty="0" err="1"/>
              <a:t>Aotearoa</a:t>
            </a:r>
            <a:r>
              <a:rPr lang="en-NZ" dirty="0"/>
              <a:t> New Zealand </a:t>
            </a:r>
          </a:p>
          <a:p>
            <a:r>
              <a:rPr lang="en-NZ" b="1" dirty="0"/>
              <a:t>Mission: </a:t>
            </a:r>
            <a:endParaRPr lang="en-NZ" dirty="0"/>
          </a:p>
          <a:p>
            <a:r>
              <a:rPr lang="en-NZ" dirty="0"/>
              <a:t>We work together to make the work environment a healthier place by helping employees take care of themselves and by reducing health risks in the workplace.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739" y="514350"/>
            <a:ext cx="38957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623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NZOHNA Aims: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NZ" dirty="0"/>
          </a:p>
          <a:p>
            <a:r>
              <a:rPr lang="en-NZ" dirty="0"/>
              <a:t>Provide leadership </a:t>
            </a:r>
          </a:p>
          <a:p>
            <a:r>
              <a:rPr lang="en-NZ" dirty="0" smtClean="0"/>
              <a:t>High </a:t>
            </a:r>
            <a:r>
              <a:rPr lang="en-NZ" dirty="0"/>
              <a:t>standards of professionalism. </a:t>
            </a:r>
          </a:p>
          <a:p>
            <a:r>
              <a:rPr lang="en-NZ" dirty="0" smtClean="0"/>
              <a:t>Work </a:t>
            </a:r>
            <a:r>
              <a:rPr lang="en-NZ" dirty="0"/>
              <a:t>collaboratively with employers and other health providers </a:t>
            </a:r>
          </a:p>
          <a:p>
            <a:r>
              <a:rPr lang="en-NZ" dirty="0" smtClean="0"/>
              <a:t>Provide </a:t>
            </a:r>
            <a:r>
              <a:rPr lang="en-NZ" dirty="0"/>
              <a:t>quality advice and service </a:t>
            </a:r>
          </a:p>
          <a:p>
            <a:r>
              <a:rPr lang="en-NZ" dirty="0" smtClean="0"/>
              <a:t>Build </a:t>
            </a:r>
            <a:r>
              <a:rPr lang="en-NZ" dirty="0"/>
              <a:t>and maintain trust and competence </a:t>
            </a:r>
          </a:p>
          <a:p>
            <a:r>
              <a:rPr lang="en-NZ" dirty="0" smtClean="0"/>
              <a:t>Participate </a:t>
            </a:r>
            <a:r>
              <a:rPr lang="en-NZ" dirty="0"/>
              <a:t>in the wider community of health and safety professions in New Zealand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7113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/>
            </a:r>
            <a:br>
              <a:rPr lang="en-NZ" dirty="0"/>
            </a:br>
            <a:r>
              <a:rPr lang="en-NZ" b="1" dirty="0"/>
              <a:t>Legislative Guidelines and Codes of Practice </a:t>
            </a:r>
            <a:endParaRPr lang="en-NZ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14" y="1600200"/>
            <a:ext cx="761037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030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Advisory Groups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NZ" dirty="0"/>
          </a:p>
          <a:p>
            <a:r>
              <a:rPr lang="en-NZ" dirty="0"/>
              <a:t>“Protecting people at work is not just about reducing the risk of accidents. It is also about ensuring that the long-term health effects of the workplace environment are well managed.” </a:t>
            </a:r>
          </a:p>
          <a:p>
            <a:r>
              <a:rPr lang="en-NZ" sz="1900" dirty="0"/>
              <a:t>Chair of </a:t>
            </a:r>
            <a:r>
              <a:rPr lang="en-NZ" sz="1900" dirty="0" err="1"/>
              <a:t>WorkSafe</a:t>
            </a:r>
            <a:r>
              <a:rPr lang="en-NZ" sz="1900" dirty="0"/>
              <a:t> NZ Board, Professor Gregor </a:t>
            </a:r>
            <a:r>
              <a:rPr lang="en-NZ" sz="1900" dirty="0" err="1"/>
              <a:t>Coster</a:t>
            </a:r>
            <a:r>
              <a:rPr lang="en-NZ" sz="1900" dirty="0"/>
              <a:t> </a:t>
            </a:r>
          </a:p>
          <a:p>
            <a:r>
              <a:rPr lang="en-NZ" b="1" dirty="0"/>
              <a:t>OHAG - Occupational Health Advisory Group </a:t>
            </a:r>
            <a:endParaRPr lang="en-NZ" dirty="0"/>
          </a:p>
          <a:p>
            <a:r>
              <a:rPr lang="en-NZ" b="1" dirty="0"/>
              <a:t>NOHSAC </a:t>
            </a:r>
            <a:r>
              <a:rPr lang="en-NZ" dirty="0"/>
              <a:t>– The National Occupational Health and Safety Advisory Committee. </a:t>
            </a:r>
          </a:p>
        </p:txBody>
      </p:sp>
    </p:spTree>
    <p:extLst>
      <p:ext uri="{BB962C8B-B14F-4D97-AF65-F5344CB8AC3E}">
        <p14:creationId xmlns:p14="http://schemas.microsoft.com/office/powerpoint/2010/main" val="3051083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/>
            </a:r>
            <a:br>
              <a:rPr lang="en-NZ" dirty="0"/>
            </a:br>
            <a:r>
              <a:rPr lang="en-NZ" b="1" dirty="0"/>
              <a:t>HASANZ: Health and Safety Assn NZ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NZ" dirty="0"/>
          </a:p>
          <a:p>
            <a:endParaRPr lang="en-NZ" dirty="0"/>
          </a:p>
          <a:p>
            <a:r>
              <a:rPr lang="en-NZ" dirty="0" smtClean="0"/>
              <a:t>An </a:t>
            </a:r>
            <a:r>
              <a:rPr lang="en-NZ" dirty="0"/>
              <a:t>association of associations </a:t>
            </a:r>
          </a:p>
          <a:p>
            <a:endParaRPr lang="en-NZ" dirty="0"/>
          </a:p>
          <a:p>
            <a:r>
              <a:rPr lang="en-NZ" b="1" dirty="0" smtClean="0"/>
              <a:t>Ensuring </a:t>
            </a:r>
            <a:r>
              <a:rPr lang="en-NZ" b="1" dirty="0"/>
              <a:t>professional standards across all H&amp;S specialist groups </a:t>
            </a:r>
            <a:endParaRPr lang="en-NZ" dirty="0"/>
          </a:p>
          <a:p>
            <a:r>
              <a:rPr lang="en-NZ" b="1" dirty="0" smtClean="0"/>
              <a:t>Professional </a:t>
            </a:r>
            <a:r>
              <a:rPr lang="en-NZ" b="1" dirty="0"/>
              <a:t>excellence </a:t>
            </a:r>
            <a:endParaRPr lang="en-NZ" dirty="0"/>
          </a:p>
          <a:p>
            <a:r>
              <a:rPr lang="en-NZ" b="1" dirty="0" smtClean="0"/>
              <a:t>Industry </a:t>
            </a:r>
            <a:r>
              <a:rPr lang="en-NZ" b="1" dirty="0"/>
              <a:t>advocacy </a:t>
            </a:r>
            <a:endParaRPr lang="en-NZ" dirty="0"/>
          </a:p>
          <a:p>
            <a:r>
              <a:rPr lang="en-NZ" dirty="0" smtClean="0"/>
              <a:t>Health </a:t>
            </a:r>
            <a:r>
              <a:rPr lang="en-NZ" dirty="0"/>
              <a:t>and safety leadership </a:t>
            </a:r>
          </a:p>
          <a:p>
            <a:r>
              <a:rPr lang="en-NZ" dirty="0" smtClean="0"/>
              <a:t>Stakeholder </a:t>
            </a:r>
            <a:r>
              <a:rPr lang="en-NZ" dirty="0"/>
              <a:t>engagement </a:t>
            </a:r>
          </a:p>
          <a:p>
            <a:endParaRPr lang="en-N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64298"/>
            <a:ext cx="3419872" cy="239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99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/>
            </a:r>
            <a:br>
              <a:rPr lang="en-NZ"/>
            </a:br>
            <a:r>
              <a:rPr lang="en-NZ" b="1"/>
              <a:t>Occupational Health Nurses Delivering health targets? 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NZ" dirty="0"/>
          </a:p>
          <a:p>
            <a:r>
              <a:rPr lang="en-NZ" dirty="0"/>
              <a:t>The Ministry of Health understands that current health target activity undertaken by Occupational Health Nurses could be shared and recorded with the patients PHO. A brief guidance document was developed at </a:t>
            </a:r>
            <a:r>
              <a:rPr lang="en-NZ" dirty="0" err="1"/>
              <a:t>MoH</a:t>
            </a:r>
            <a:r>
              <a:rPr lang="en-NZ" dirty="0"/>
              <a:t> level for PHOs to use in establishing/formalising relationships between Occupational Health Nurses and PHOs. Preliminary meetings have taken place to attempt to address this </a:t>
            </a:r>
          </a:p>
        </p:txBody>
      </p:sp>
    </p:spTree>
    <p:extLst>
      <p:ext uri="{BB962C8B-B14F-4D97-AF65-F5344CB8AC3E}">
        <p14:creationId xmlns:p14="http://schemas.microsoft.com/office/powerpoint/2010/main" val="5620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Learning outcomes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 bit of History</a:t>
            </a:r>
          </a:p>
          <a:p>
            <a:r>
              <a:rPr lang="en-NZ" dirty="0" smtClean="0"/>
              <a:t>Some Occupational </a:t>
            </a:r>
            <a:r>
              <a:rPr lang="en-NZ" dirty="0"/>
              <a:t>H</a:t>
            </a:r>
            <a:r>
              <a:rPr lang="en-NZ" dirty="0" smtClean="0"/>
              <a:t>ealth stats</a:t>
            </a:r>
          </a:p>
          <a:p>
            <a:r>
              <a:rPr lang="en-NZ" dirty="0" smtClean="0"/>
              <a:t>Occupational Health Nursing in NZ</a:t>
            </a:r>
          </a:p>
          <a:p>
            <a:r>
              <a:rPr lang="en-NZ" dirty="0" smtClean="0"/>
              <a:t>Health Monitoring /Wellbeing programmes</a:t>
            </a:r>
          </a:p>
          <a:p>
            <a:r>
              <a:rPr lang="en-NZ" dirty="0" smtClean="0"/>
              <a:t>Standards for Occupational Health Monitoring</a:t>
            </a:r>
          </a:p>
          <a:p>
            <a:r>
              <a:rPr lang="en-NZ" dirty="0" smtClean="0"/>
              <a:t>How to select an Occupational </a:t>
            </a:r>
            <a:r>
              <a:rPr lang="en-NZ" dirty="0"/>
              <a:t>H</a:t>
            </a:r>
            <a:r>
              <a:rPr lang="en-NZ" dirty="0" smtClean="0"/>
              <a:t>ealth </a:t>
            </a:r>
            <a:r>
              <a:rPr lang="en-NZ" dirty="0"/>
              <a:t>P</a:t>
            </a:r>
            <a:r>
              <a:rPr lang="en-NZ" dirty="0" smtClean="0"/>
              <a:t>rofessional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54669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 Summary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An </a:t>
            </a:r>
            <a:r>
              <a:rPr lang="en-NZ" u="sng" dirty="0" smtClean="0">
                <a:solidFill>
                  <a:srgbClr val="FF0000"/>
                </a:solidFill>
              </a:rPr>
              <a:t>Occupational Health </a:t>
            </a:r>
            <a:r>
              <a:rPr lang="en-NZ" dirty="0" smtClean="0"/>
              <a:t>Professional has a different set of skills to a Health and Safety professional. </a:t>
            </a:r>
            <a:r>
              <a:rPr lang="en-NZ" sz="2000" dirty="0" smtClean="0"/>
              <a:t>(although the two do cross over)</a:t>
            </a:r>
          </a:p>
          <a:p>
            <a:r>
              <a:rPr lang="en-NZ" dirty="0" smtClean="0"/>
              <a:t>Your business is our business</a:t>
            </a:r>
          </a:p>
          <a:p>
            <a:r>
              <a:rPr lang="en-NZ" dirty="0" smtClean="0"/>
              <a:t>NZOHNA members (the importance </a:t>
            </a:r>
            <a:r>
              <a:rPr lang="en-NZ" smtClean="0"/>
              <a:t>of this)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73201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 Bit of History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NZ" dirty="0"/>
          </a:p>
          <a:p>
            <a:r>
              <a:rPr lang="en-NZ" dirty="0" smtClean="0"/>
              <a:t> </a:t>
            </a:r>
            <a:r>
              <a:rPr lang="en-NZ" dirty="0" err="1"/>
              <a:t>Bernado</a:t>
            </a:r>
            <a:r>
              <a:rPr lang="en-NZ" dirty="0"/>
              <a:t> </a:t>
            </a:r>
            <a:r>
              <a:rPr lang="en-NZ" dirty="0" err="1"/>
              <a:t>Ramazzini</a:t>
            </a:r>
            <a:r>
              <a:rPr lang="en-NZ" dirty="0"/>
              <a:t> </a:t>
            </a:r>
            <a:r>
              <a:rPr lang="en-NZ" dirty="0" smtClean="0"/>
              <a:t>                </a:t>
            </a:r>
            <a:endParaRPr lang="en-NZ" dirty="0"/>
          </a:p>
          <a:p>
            <a:r>
              <a:rPr lang="en-NZ" dirty="0" smtClean="0"/>
              <a:t> </a:t>
            </a:r>
            <a:r>
              <a:rPr lang="en-NZ" dirty="0"/>
              <a:t>Published first the first study of </a:t>
            </a:r>
            <a:r>
              <a:rPr lang="en-NZ" b="1" dirty="0"/>
              <a:t>“trade” </a:t>
            </a:r>
            <a:r>
              <a:rPr lang="en-NZ" dirty="0"/>
              <a:t>diseases in 1700 </a:t>
            </a:r>
          </a:p>
          <a:p>
            <a:r>
              <a:rPr lang="en-NZ" dirty="0" smtClean="0"/>
              <a:t>Showed </a:t>
            </a:r>
            <a:r>
              <a:rPr lang="en-NZ" dirty="0"/>
              <a:t>an unusual sympathy for the less fortunate members of society </a:t>
            </a:r>
          </a:p>
          <a:p>
            <a:r>
              <a:rPr lang="en-NZ" dirty="0" smtClean="0"/>
              <a:t> </a:t>
            </a:r>
            <a:r>
              <a:rPr lang="en-NZ" dirty="0"/>
              <a:t>First to recommended that physicians should inquire about a patients occupation </a:t>
            </a:r>
          </a:p>
          <a:p>
            <a:r>
              <a:rPr lang="en-NZ" dirty="0" smtClean="0"/>
              <a:t>Acclaimed </a:t>
            </a:r>
            <a:r>
              <a:rPr lang="en-NZ" dirty="0"/>
              <a:t>as the father of occupational medicine </a:t>
            </a:r>
          </a:p>
          <a:p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0"/>
            <a:ext cx="1895475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010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Some Occupational Health Stats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NZ" dirty="0"/>
          </a:p>
          <a:p>
            <a:r>
              <a:rPr lang="en-NZ" b="1" dirty="0"/>
              <a:t>•500 to 900 deaths per year from Work related illness </a:t>
            </a:r>
            <a:r>
              <a:rPr lang="en-NZ" dirty="0"/>
              <a:t>	</a:t>
            </a:r>
          </a:p>
          <a:p>
            <a:r>
              <a:rPr lang="en-NZ" dirty="0"/>
              <a:t>Predominant causes –Occupational cancer, including asbestos related; </a:t>
            </a:r>
          </a:p>
          <a:p>
            <a:r>
              <a:rPr lang="en-NZ" dirty="0"/>
              <a:t>Cardiovascular and other respiratory disease 	</a:t>
            </a:r>
          </a:p>
          <a:p>
            <a:r>
              <a:rPr lang="en-NZ" dirty="0"/>
              <a:t>80% are men 	</a:t>
            </a:r>
          </a:p>
          <a:p>
            <a:r>
              <a:rPr lang="en-NZ" dirty="0"/>
              <a:t>~ 30,000 cases per year: non‐fatal disease; hearing loss; musculoskeletal issues; cancer; cardiovascular disease; respiratory 	</a:t>
            </a:r>
          </a:p>
          <a:p>
            <a:r>
              <a:rPr lang="en-NZ" dirty="0"/>
              <a:t>~ 6000 more serious (entitlement paid, and/or hospitalisation) 	</a:t>
            </a:r>
          </a:p>
          <a:p>
            <a:r>
              <a:rPr lang="en-NZ" b="1" dirty="0"/>
              <a:t>Injury Stats: </a:t>
            </a:r>
            <a:endParaRPr lang="en-NZ" dirty="0"/>
          </a:p>
          <a:p>
            <a:r>
              <a:rPr lang="en-NZ" dirty="0"/>
              <a:t>In 2014, ACC approved 226,100 claims for injuries incurred while working </a:t>
            </a:r>
          </a:p>
          <a:p>
            <a:r>
              <a:rPr lang="en-NZ" dirty="0"/>
              <a:t>Manufacturing; construction and agriculture = 45% of claims; </a:t>
            </a:r>
          </a:p>
          <a:p>
            <a:r>
              <a:rPr lang="en-NZ" dirty="0"/>
              <a:t>72% males, most were in the 45-54 age group (23%); 30% related to upper limbs and 17% to lower limbs. 	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73231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Occupational Health Nursing in NZ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The </a:t>
            </a:r>
            <a:r>
              <a:rPr lang="en-NZ" dirty="0"/>
              <a:t>first Industrial Health Clinic 1948 at Glasgow Wharf in Wellington manned by nurses fist aid orientated </a:t>
            </a:r>
            <a:endParaRPr lang="en-NZ" dirty="0" smtClean="0"/>
          </a:p>
          <a:p>
            <a:pPr marL="0" indent="0">
              <a:buNone/>
            </a:pPr>
            <a:endParaRPr lang="en-NZ" dirty="0" smtClean="0"/>
          </a:p>
          <a:p>
            <a:r>
              <a:rPr lang="en-NZ" dirty="0" smtClean="0"/>
              <a:t>The </a:t>
            </a:r>
            <a:r>
              <a:rPr lang="en-NZ" b="1" dirty="0"/>
              <a:t>NZOHNA </a:t>
            </a:r>
            <a:r>
              <a:rPr lang="en-NZ" dirty="0"/>
              <a:t>was registered with the Incorporated Societies in July of 1973 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29657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Occupational Health Nurses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Todays </a:t>
            </a:r>
            <a:r>
              <a:rPr lang="en-NZ" dirty="0"/>
              <a:t>occupational Health Nurses (OHN) are Registered Nurses who independently: </a:t>
            </a:r>
            <a:endParaRPr lang="en-NZ" dirty="0" smtClean="0"/>
          </a:p>
          <a:p>
            <a:endParaRPr lang="en-NZ" dirty="0"/>
          </a:p>
          <a:p>
            <a:r>
              <a:rPr lang="en-NZ" dirty="0" smtClean="0"/>
              <a:t>Observe</a:t>
            </a:r>
            <a:r>
              <a:rPr lang="en-NZ" dirty="0"/>
              <a:t>, assess and report with respect to job tasks and risk of exposure to hazards. </a:t>
            </a:r>
            <a:endParaRPr lang="en-NZ" dirty="0" smtClean="0"/>
          </a:p>
          <a:p>
            <a:endParaRPr lang="en-NZ" dirty="0"/>
          </a:p>
          <a:p>
            <a:r>
              <a:rPr lang="en-NZ" dirty="0" smtClean="0"/>
              <a:t>Focus </a:t>
            </a:r>
            <a:r>
              <a:rPr lang="en-NZ" dirty="0"/>
              <a:t>more on education and prevention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98457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is Occupational health nursing?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en-NZ" dirty="0"/>
          </a:p>
          <a:p>
            <a:r>
              <a:rPr lang="en-NZ" b="1" dirty="0"/>
              <a:t>To provide health monitoring programmes to : </a:t>
            </a:r>
            <a:r>
              <a:rPr lang="en-NZ" dirty="0"/>
              <a:t>	</a:t>
            </a:r>
          </a:p>
          <a:p>
            <a:endParaRPr lang="en-NZ" dirty="0"/>
          </a:p>
          <a:p>
            <a:r>
              <a:rPr lang="en-NZ" sz="3700" dirty="0" smtClean="0"/>
              <a:t> </a:t>
            </a:r>
            <a:r>
              <a:rPr lang="en-NZ" sz="3700" dirty="0"/>
              <a:t>detect adverse health effects resulting from occupational exposures at as early a stage as possible 	</a:t>
            </a:r>
          </a:p>
          <a:p>
            <a:endParaRPr lang="en-NZ" sz="3700" dirty="0"/>
          </a:p>
          <a:p>
            <a:r>
              <a:rPr lang="en-NZ" sz="3700" dirty="0" smtClean="0"/>
              <a:t>indicate </a:t>
            </a:r>
            <a:r>
              <a:rPr lang="en-NZ" sz="3700" dirty="0"/>
              <a:t>the absence of a significant hazard 	</a:t>
            </a:r>
          </a:p>
          <a:p>
            <a:endParaRPr lang="en-NZ" sz="3700" dirty="0"/>
          </a:p>
          <a:p>
            <a:r>
              <a:rPr lang="en-NZ" sz="3700" dirty="0" smtClean="0"/>
              <a:t>monitor </a:t>
            </a:r>
            <a:r>
              <a:rPr lang="en-NZ" sz="3700" dirty="0"/>
              <a:t>the adequacy of control measures 	</a:t>
            </a:r>
          </a:p>
          <a:p>
            <a:endParaRPr lang="en-NZ" sz="3700" dirty="0"/>
          </a:p>
          <a:p>
            <a:r>
              <a:rPr lang="en-NZ" sz="3700" dirty="0" smtClean="0"/>
              <a:t>determine </a:t>
            </a:r>
            <a:r>
              <a:rPr lang="en-NZ" sz="3700" dirty="0"/>
              <a:t>individuals at increased risk </a:t>
            </a:r>
          </a:p>
          <a:p>
            <a:pPr marL="0" indent="0">
              <a:buNone/>
            </a:pPr>
            <a:endParaRPr lang="en-NZ" sz="3700" dirty="0"/>
          </a:p>
          <a:p>
            <a:r>
              <a:rPr lang="en-NZ" sz="3700" dirty="0" smtClean="0"/>
              <a:t> </a:t>
            </a:r>
            <a:r>
              <a:rPr lang="en-NZ" sz="3700" dirty="0"/>
              <a:t>provide baseline medical data for comparative analysis 	</a:t>
            </a:r>
          </a:p>
          <a:p>
            <a:endParaRPr lang="en-NZ" sz="3700" dirty="0"/>
          </a:p>
          <a:p>
            <a:r>
              <a:rPr lang="en-NZ" sz="3700" dirty="0" smtClean="0"/>
              <a:t> </a:t>
            </a:r>
            <a:r>
              <a:rPr lang="en-NZ" sz="3700" dirty="0"/>
              <a:t>provide benchmarking for preventative action 	</a:t>
            </a:r>
          </a:p>
          <a:p>
            <a:endParaRPr lang="en-NZ" sz="3700" dirty="0"/>
          </a:p>
          <a:p>
            <a:r>
              <a:rPr lang="en-NZ" sz="3700" dirty="0" smtClean="0"/>
              <a:t> </a:t>
            </a:r>
            <a:r>
              <a:rPr lang="en-NZ" sz="3700" dirty="0"/>
              <a:t>provide opportunity for health education </a:t>
            </a:r>
            <a:endParaRPr lang="en-NZ" sz="3700" dirty="0" smtClean="0"/>
          </a:p>
          <a:p>
            <a:endParaRPr lang="en-NZ" sz="3700" dirty="0"/>
          </a:p>
          <a:p>
            <a:r>
              <a:rPr lang="en-NZ" sz="3700" dirty="0" smtClean="0"/>
              <a:t> </a:t>
            </a:r>
            <a:r>
              <a:rPr lang="en-NZ" sz="3700" dirty="0"/>
              <a:t>work collaboratively with management teams and health professionals </a:t>
            </a:r>
          </a:p>
          <a:p>
            <a:pPr marL="0" indent="0">
              <a:buNone/>
            </a:pPr>
            <a:r>
              <a:rPr lang="en-NZ" sz="3700" dirty="0"/>
              <a:t>	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45927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Occupational health Nursing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HSE </a:t>
            </a:r>
            <a:r>
              <a:rPr lang="en-NZ" dirty="0"/>
              <a:t>Act; Providing health surveillance grounded in health monitoring for exposure to hazards. Takes the form of </a:t>
            </a:r>
            <a:r>
              <a:rPr lang="en-NZ" dirty="0" smtClean="0"/>
              <a:t>:</a:t>
            </a:r>
          </a:p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 </a:t>
            </a:r>
            <a:r>
              <a:rPr lang="en-NZ" dirty="0"/>
              <a:t>pre-employment </a:t>
            </a:r>
          </a:p>
          <a:p>
            <a:r>
              <a:rPr lang="en-NZ" dirty="0" smtClean="0"/>
              <a:t>annual </a:t>
            </a:r>
            <a:r>
              <a:rPr lang="en-NZ" dirty="0"/>
              <a:t>monitoring </a:t>
            </a:r>
          </a:p>
          <a:p>
            <a:r>
              <a:rPr lang="en-NZ" dirty="0" smtClean="0"/>
              <a:t> </a:t>
            </a:r>
            <a:r>
              <a:rPr lang="en-NZ" dirty="0"/>
              <a:t>exit of employment health assessments.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85777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Occupational Health Nurses work in several ways: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NZ" dirty="0"/>
          </a:p>
          <a:p>
            <a:r>
              <a:rPr lang="en-NZ" b="1" dirty="0"/>
              <a:t>For themselves – contracting services </a:t>
            </a:r>
            <a:r>
              <a:rPr lang="en-NZ" dirty="0"/>
              <a:t>	</a:t>
            </a:r>
          </a:p>
          <a:p>
            <a:r>
              <a:rPr lang="en-NZ" dirty="0"/>
              <a:t>Own a company of consulting occupational health nurses 	</a:t>
            </a:r>
          </a:p>
          <a:p>
            <a:r>
              <a:rPr lang="en-NZ" dirty="0"/>
              <a:t>Employed by DHBs 	</a:t>
            </a:r>
          </a:p>
          <a:p>
            <a:r>
              <a:rPr lang="en-NZ" dirty="0"/>
              <a:t>Employed by Ministry of Business, Innovation and Employment (</a:t>
            </a:r>
            <a:r>
              <a:rPr lang="en-NZ" dirty="0" err="1"/>
              <a:t>Worksafe</a:t>
            </a:r>
            <a:r>
              <a:rPr lang="en-NZ" dirty="0"/>
              <a:t>) 	</a:t>
            </a:r>
          </a:p>
          <a:p>
            <a:r>
              <a:rPr lang="en-NZ" dirty="0"/>
              <a:t>Or employed by a large company in an </a:t>
            </a:r>
            <a:r>
              <a:rPr lang="en-NZ" dirty="0" err="1"/>
              <a:t>Occ</a:t>
            </a:r>
            <a:r>
              <a:rPr lang="en-NZ" dirty="0"/>
              <a:t> health unit </a:t>
            </a:r>
            <a:r>
              <a:rPr lang="en-NZ" dirty="0" err="1"/>
              <a:t>e.g</a:t>
            </a:r>
            <a:r>
              <a:rPr lang="en-NZ" dirty="0"/>
              <a:t> </a:t>
            </a:r>
            <a:r>
              <a:rPr lang="en-NZ" dirty="0" err="1"/>
              <a:t>meatworks</a:t>
            </a:r>
            <a:r>
              <a:rPr lang="en-NZ" dirty="0"/>
              <a:t>, factories (production), mining 	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51548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579</Words>
  <Application>Microsoft Office PowerPoint</Application>
  <PresentationFormat>On-screen Show (4:3)</PresentationFormat>
  <Paragraphs>156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Occupational Health</vt:lpstr>
      <vt:lpstr>Learning outcomes</vt:lpstr>
      <vt:lpstr>A Bit of History</vt:lpstr>
      <vt:lpstr>Some Occupational Health Stats</vt:lpstr>
      <vt:lpstr>Occupational Health Nursing in NZ</vt:lpstr>
      <vt:lpstr>Occupational Health Nurses</vt:lpstr>
      <vt:lpstr>What is Occupational health nursing?</vt:lpstr>
      <vt:lpstr>Occupational health Nursing</vt:lpstr>
      <vt:lpstr>Occupational Health Nurses work in several ways:</vt:lpstr>
      <vt:lpstr>Health Hazards</vt:lpstr>
      <vt:lpstr>Health Monitoring</vt:lpstr>
      <vt:lpstr>How we monitor health</vt:lpstr>
      <vt:lpstr>Standards for health monitoring</vt:lpstr>
      <vt:lpstr>NZOHNA </vt:lpstr>
      <vt:lpstr>NZOHNA Aims:</vt:lpstr>
      <vt:lpstr> Legislative Guidelines and Codes of Practice </vt:lpstr>
      <vt:lpstr>Advisory Groups</vt:lpstr>
      <vt:lpstr> HASANZ: Health and Safety Assn NZ </vt:lpstr>
      <vt:lpstr> Occupational Health Nurses Delivering health targets? </vt:lpstr>
      <vt:lpstr>In Summary</vt:lpstr>
    </vt:vector>
  </TitlesOfParts>
  <Company>Shell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Occupational Health</dc:title>
  <dc:creator>Haybittle, Carolyn M STOS-IGA/NS</dc:creator>
  <cp:lastModifiedBy>Beth</cp:lastModifiedBy>
  <cp:revision>9</cp:revision>
  <dcterms:created xsi:type="dcterms:W3CDTF">2016-07-24T22:50:16Z</dcterms:created>
  <dcterms:modified xsi:type="dcterms:W3CDTF">2016-08-07T22:35:21Z</dcterms:modified>
</cp:coreProperties>
</file>